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42" r:id="rId2"/>
    <p:sldId id="690" r:id="rId3"/>
    <p:sldId id="691" r:id="rId4"/>
    <p:sldId id="717" r:id="rId5"/>
    <p:sldId id="720" r:id="rId6"/>
    <p:sldId id="719" r:id="rId7"/>
    <p:sldId id="718" r:id="rId8"/>
    <p:sldId id="715" r:id="rId9"/>
  </p:sldIdLst>
  <p:sldSz cx="9144000" cy="5143500" type="screen16x9"/>
  <p:notesSz cx="6858000" cy="9144000"/>
  <p:defaultTextStyle>
    <a:defPPr>
      <a:defRPr lang="ru-RU"/>
    </a:defPPr>
    <a:lvl1pPr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342900" indent="1143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685800" indent="2286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028700" indent="3429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371600" indent="4572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">
          <p15:clr>
            <a:srgbClr val="A4A3A4"/>
          </p15:clr>
        </p15:guide>
        <p15:guide id="2" pos="158">
          <p15:clr>
            <a:srgbClr val="A4A3A4"/>
          </p15:clr>
        </p15:guide>
        <p15:guide id="3" orient="horz" pos="2935">
          <p15:clr>
            <a:srgbClr val="A4A3A4"/>
          </p15:clr>
        </p15:guide>
        <p15:guide id="4" pos="56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4" autoAdjust="0"/>
    <p:restoredTop sz="95072" autoAdjust="0"/>
  </p:normalViewPr>
  <p:slideViewPr>
    <p:cSldViewPr>
      <p:cViewPr varScale="1">
        <p:scale>
          <a:sx n="131" d="100"/>
          <a:sy n="131" d="100"/>
        </p:scale>
        <p:origin x="976" y="184"/>
      </p:cViewPr>
      <p:guideLst>
        <p:guide orient="horz" pos="169"/>
        <p:guide pos="158"/>
        <p:guide orient="horz" pos="2935"/>
        <p:guide pos="56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9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6002A67-4C8B-0D45-99CA-A70003F68A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7F1F62D-8427-9C43-84BB-BBEEA0B1CD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4446D0ED-A040-B549-AAC0-8CD74A56B1FA}" type="datetimeFigureOut">
              <a:rPr lang="ru-RU"/>
              <a:pPr>
                <a:defRPr/>
              </a:pPr>
              <a:t>27.12.2025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19A5827-0D35-294C-A89B-34BF7C281F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46E61ED-4229-3541-BEE5-32962F382A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FD0554-60D0-8148-9033-FB784C1760B3}" type="slidenum">
              <a:rPr lang="ru-RU" altLang="ru-BY"/>
              <a:pPr/>
              <a:t>‹#›</a:t>
            </a:fld>
            <a:endParaRPr lang="ru-RU" altLang="ru-BY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5455B1A-4E30-D849-9539-277E9FB840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5A64C2D-2E9D-1540-BE42-BE477747473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5A7DA52-BD40-DD47-B304-197184B12CBE}" type="datetimeFigureOut">
              <a:rPr lang="ru-RU"/>
              <a:pPr>
                <a:defRPr/>
              </a:pPr>
              <a:t>27.12.2025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B60228ED-CBFA-3A4F-95E1-F07FF6735B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4E78851B-79BC-A64D-ABB8-4D0A8DEB9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/>
              <a:t>Образец текста</a:t>
            </a:r>
          </a:p>
          <a:p>
            <a:pPr lvl="1"/>
            <a:r>
              <a:rPr lang="ru-RU" altLang="ru-RU" noProof="0"/>
              <a:t>Второй уровень</a:t>
            </a:r>
          </a:p>
          <a:p>
            <a:pPr lvl="2"/>
            <a:r>
              <a:rPr lang="ru-RU" altLang="ru-RU" noProof="0"/>
              <a:t>Третий уровень</a:t>
            </a:r>
          </a:p>
          <a:p>
            <a:pPr lvl="3"/>
            <a:r>
              <a:rPr lang="ru-RU" altLang="ru-RU" noProof="0"/>
              <a:t>Четвертый уровень</a:t>
            </a:r>
          </a:p>
          <a:p>
            <a:pPr lvl="4"/>
            <a:r>
              <a:rPr lang="ru-RU" alt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8CF923-466C-9548-BABF-2FB8F65221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0B426A-77D1-914A-A324-54AC8F4565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B4CD31E-EAD4-D148-A737-C240C2D9F55A}" type="slidenum">
              <a:rPr lang="ru-RU" altLang="ru-BY"/>
              <a:pPr/>
              <a:t>‹#›</a:t>
            </a:fld>
            <a:endParaRPr lang="ru-RU" altLang="ru-B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Образ слайда 1">
            <a:extLst>
              <a:ext uri="{FF2B5EF4-FFF2-40B4-BE49-F238E27FC236}">
                <a16:creationId xmlns:a16="http://schemas.microsoft.com/office/drawing/2014/main" id="{B0AFB84C-72D1-29CF-1E92-81D290A278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Заметки 2">
            <a:extLst>
              <a:ext uri="{FF2B5EF4-FFF2-40B4-BE49-F238E27FC236}">
                <a16:creationId xmlns:a16="http://schemas.microsoft.com/office/drawing/2014/main" id="{D2B48826-4C2D-734F-012D-8FE43508E8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8195" name="Номер слайда 3">
            <a:extLst>
              <a:ext uri="{FF2B5EF4-FFF2-40B4-BE49-F238E27FC236}">
                <a16:creationId xmlns:a16="http://schemas.microsoft.com/office/drawing/2014/main" id="{2D0785D7-DA52-176C-9031-DE39E9E67F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D71C196-3871-BC4A-961F-E52262906517}" type="slidenum">
              <a:rPr lang="ru-RU" altLang="ru-RU" sz="1200"/>
              <a:pPr/>
              <a:t>1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Образ слайда 1">
            <a:extLst>
              <a:ext uri="{FF2B5EF4-FFF2-40B4-BE49-F238E27FC236}">
                <a16:creationId xmlns:a16="http://schemas.microsoft.com/office/drawing/2014/main" id="{0490C1EE-2DA7-7DC3-8EE1-6E32BD9267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2" name="Заметки 2">
            <a:extLst>
              <a:ext uri="{FF2B5EF4-FFF2-40B4-BE49-F238E27FC236}">
                <a16:creationId xmlns:a16="http://schemas.microsoft.com/office/drawing/2014/main" id="{F004CB4E-1CF8-DD78-65D1-5FF503B2F0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44F06FB-C078-BD4F-889B-576B29130D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1F32EE-D928-8C48-87F9-1454AB48F633}" type="slidenum">
              <a:rPr lang="ru-RU" altLang="ru-BY"/>
              <a:pPr/>
              <a:t>2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Образ слайда 1">
            <a:extLst>
              <a:ext uri="{FF2B5EF4-FFF2-40B4-BE49-F238E27FC236}">
                <a16:creationId xmlns:a16="http://schemas.microsoft.com/office/drawing/2014/main" id="{E18D8A81-F4FB-49D7-1952-9C5432EE86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Заметки 2">
            <a:extLst>
              <a:ext uri="{FF2B5EF4-FFF2-40B4-BE49-F238E27FC236}">
                <a16:creationId xmlns:a16="http://schemas.microsoft.com/office/drawing/2014/main" id="{F33B1483-D90D-55EF-EB0E-0C5A2A9D4D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5D803A2-E1FA-B448-A61E-BCD1E055C4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B975-021F-9140-8573-C4A6E1BF1873}" type="slidenum">
              <a:rPr lang="ru-RU" altLang="ru-BY"/>
              <a:pPr/>
              <a:t>3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5FC50-1938-4246-B0CC-ADFED3DDF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Образ слайда 1">
            <a:extLst>
              <a:ext uri="{FF2B5EF4-FFF2-40B4-BE49-F238E27FC236}">
                <a16:creationId xmlns:a16="http://schemas.microsoft.com/office/drawing/2014/main" id="{F5B2F2A7-A80D-E66D-6AAB-B3F7153F0F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Заметки 2">
            <a:extLst>
              <a:ext uri="{FF2B5EF4-FFF2-40B4-BE49-F238E27FC236}">
                <a16:creationId xmlns:a16="http://schemas.microsoft.com/office/drawing/2014/main" id="{16176CA1-05FA-3B19-2F8D-5F1534D234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0B4FD3-5184-3BAF-BA86-8800DD8087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B975-021F-9140-8573-C4A6E1BF1873}" type="slidenum">
              <a:rPr lang="ru-RU" altLang="ru-BY"/>
              <a:pPr/>
              <a:t>4</a:t>
            </a:fld>
            <a:endParaRPr lang="ru-RU" altLang="ru-BY"/>
          </a:p>
        </p:txBody>
      </p:sp>
    </p:spTree>
    <p:extLst>
      <p:ext uri="{BB962C8B-B14F-4D97-AF65-F5344CB8AC3E}">
        <p14:creationId xmlns:p14="http://schemas.microsoft.com/office/powerpoint/2010/main" val="3722279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19932-2681-C614-CD56-FC1B1AF3B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Образ слайда 1">
            <a:extLst>
              <a:ext uri="{FF2B5EF4-FFF2-40B4-BE49-F238E27FC236}">
                <a16:creationId xmlns:a16="http://schemas.microsoft.com/office/drawing/2014/main" id="{ADC925D3-24BF-9C92-475C-F42BBCB10E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Заметки 2">
            <a:extLst>
              <a:ext uri="{FF2B5EF4-FFF2-40B4-BE49-F238E27FC236}">
                <a16:creationId xmlns:a16="http://schemas.microsoft.com/office/drawing/2014/main" id="{872C44BC-D9CF-4D54-2FB4-08D158FF22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0AE3D3A-71F2-19E7-733A-6DBB025F99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B975-021F-9140-8573-C4A6E1BF1873}" type="slidenum">
              <a:rPr lang="ru-RU" altLang="ru-BY"/>
              <a:pPr/>
              <a:t>5</a:t>
            </a:fld>
            <a:endParaRPr lang="ru-RU" altLang="ru-BY"/>
          </a:p>
        </p:txBody>
      </p:sp>
    </p:spTree>
    <p:extLst>
      <p:ext uri="{BB962C8B-B14F-4D97-AF65-F5344CB8AC3E}">
        <p14:creationId xmlns:p14="http://schemas.microsoft.com/office/powerpoint/2010/main" val="3539794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5775E-640C-991A-FADB-DE1B0F2B7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Образ слайда 1">
            <a:extLst>
              <a:ext uri="{FF2B5EF4-FFF2-40B4-BE49-F238E27FC236}">
                <a16:creationId xmlns:a16="http://schemas.microsoft.com/office/drawing/2014/main" id="{62517E51-E58D-3C78-8FD8-010D6DE4C6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Заметки 2">
            <a:extLst>
              <a:ext uri="{FF2B5EF4-FFF2-40B4-BE49-F238E27FC236}">
                <a16:creationId xmlns:a16="http://schemas.microsoft.com/office/drawing/2014/main" id="{17A9F5CD-D4CF-6007-CC37-C438BD9A94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98003F-EB0F-D4E4-6966-81B22FAACD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B975-021F-9140-8573-C4A6E1BF1873}" type="slidenum">
              <a:rPr lang="ru-RU" altLang="ru-BY"/>
              <a:pPr/>
              <a:t>6</a:t>
            </a:fld>
            <a:endParaRPr lang="ru-RU" altLang="ru-BY"/>
          </a:p>
        </p:txBody>
      </p:sp>
    </p:spTree>
    <p:extLst>
      <p:ext uri="{BB962C8B-B14F-4D97-AF65-F5344CB8AC3E}">
        <p14:creationId xmlns:p14="http://schemas.microsoft.com/office/powerpoint/2010/main" val="34241830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B3EFD-CF7A-D829-7131-CB7172027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Образ слайда 1">
            <a:extLst>
              <a:ext uri="{FF2B5EF4-FFF2-40B4-BE49-F238E27FC236}">
                <a16:creationId xmlns:a16="http://schemas.microsoft.com/office/drawing/2014/main" id="{0277DF11-ADBB-EF84-A21B-FE11809105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Заметки 2">
            <a:extLst>
              <a:ext uri="{FF2B5EF4-FFF2-40B4-BE49-F238E27FC236}">
                <a16:creationId xmlns:a16="http://schemas.microsoft.com/office/drawing/2014/main" id="{17E16FD9-F1F1-4056-EBF9-C167AB1ECE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2704F6-271D-3B4F-ECE9-F9B757B317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B975-021F-9140-8573-C4A6E1BF1873}" type="slidenum">
              <a:rPr lang="ru-RU" altLang="ru-BY"/>
              <a:pPr/>
              <a:t>7</a:t>
            </a:fld>
            <a:endParaRPr lang="ru-RU" altLang="ru-BY"/>
          </a:p>
        </p:txBody>
      </p:sp>
    </p:spTree>
    <p:extLst>
      <p:ext uri="{BB962C8B-B14F-4D97-AF65-F5344CB8AC3E}">
        <p14:creationId xmlns:p14="http://schemas.microsoft.com/office/powerpoint/2010/main" val="1470313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>
            <a:extLst>
              <a:ext uri="{FF2B5EF4-FFF2-40B4-BE49-F238E27FC236}">
                <a16:creationId xmlns:a16="http://schemas.microsoft.com/office/drawing/2014/main" id="{9F9E3F94-12B1-B724-A7F6-5DA4FEAB5E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Заметки 2">
            <a:extLst>
              <a:ext uri="{FF2B5EF4-FFF2-40B4-BE49-F238E27FC236}">
                <a16:creationId xmlns:a16="http://schemas.microsoft.com/office/drawing/2014/main" id="{93383BFE-BE8A-2999-096B-8A8DC60AF1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84C5381-809F-D741-BC91-7EFB20DEB0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BC8C7-EA77-3E4E-BCF2-C7454862ACB5}" type="slidenum">
              <a:rPr lang="ru-RU" altLang="ru-BY"/>
              <a:pPr/>
              <a:t>8</a:t>
            </a:fld>
            <a:endParaRPr lang="ru-RU" altLang="ru-B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0772A3C-1065-BD22-ADEE-6D804F77C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76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тандар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>
            <a:extLst>
              <a:ext uri="{FF2B5EF4-FFF2-40B4-BE49-F238E27FC236}">
                <a16:creationId xmlns:a16="http://schemas.microsoft.com/office/drawing/2014/main" id="{29A50C53-B9DF-44DE-9E40-752FD4E99D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7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779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Аудитор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>
            <a:extLst>
              <a:ext uri="{FF2B5EF4-FFF2-40B4-BE49-F238E27FC236}">
                <a16:creationId xmlns:a16="http://schemas.microsoft.com/office/drawing/2014/main" id="{10252182-6148-14D6-447C-7763C1DE68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47" b="26508"/>
          <a:stretch>
            <a:fillRect/>
          </a:stretch>
        </p:blipFill>
        <p:spPr bwMode="auto">
          <a:xfrm>
            <a:off x="8101013" y="4733925"/>
            <a:ext cx="9715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890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Аудитор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BF3C1B8-B678-6E80-8DAD-399E625C71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38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hyperlink" Target="http://promo-webcom.by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5">
            <a:extLst>
              <a:ext uri="{FF2B5EF4-FFF2-40B4-BE49-F238E27FC236}">
                <a16:creationId xmlns:a16="http://schemas.microsoft.com/office/drawing/2014/main" id="{97108C2D-9F8F-44A2-CBF7-14DF16073E8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57163"/>
            <a:ext cx="584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Скругленный прямоугольник 16">
            <a:hlinkClick r:id="rId7"/>
            <a:extLst>
              <a:ext uri="{FF2B5EF4-FFF2-40B4-BE49-F238E27FC236}">
                <a16:creationId xmlns:a16="http://schemas.microsoft.com/office/drawing/2014/main" id="{34A28366-91B9-B649-BFE3-6853A0537CF4}"/>
              </a:ext>
            </a:extLst>
          </p:cNvPr>
          <p:cNvSpPr/>
          <p:nvPr userDrawn="1"/>
        </p:nvSpPr>
        <p:spPr>
          <a:xfrm>
            <a:off x="6804025" y="195263"/>
            <a:ext cx="2339975" cy="36036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01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1" r:id="rId2"/>
    <p:sldLayoutId id="2147483804" r:id="rId3"/>
    <p:sldLayoutId id="2147483802" r:id="rId4"/>
  </p:sldLayoutIdLst>
  <p:txStyles>
    <p:titleStyle>
      <a:lvl1pPr algn="ctr" defTabSz="6858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2pPr>
      <a:lvl3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3pPr>
      <a:lvl4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4pPr>
      <a:lvl5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5pPr>
      <a:lvl6pPr marL="4572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6pPr>
      <a:lvl7pPr marL="9144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7pPr>
      <a:lvl8pPr marL="13716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8pPr>
      <a:lvl9pPr marL="18288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9pPr>
    </p:titleStyle>
    <p:bodyStyle>
      <a:lvl1pPr marL="257175" indent="-257175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atingbynet.by/contests/konkurs-mobilnykh-prilozheniy/2026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tel:+37529371012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info@ratingbynet.b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2">
            <a:extLst>
              <a:ext uri="{FF2B5EF4-FFF2-40B4-BE49-F238E27FC236}">
                <a16:creationId xmlns:a16="http://schemas.microsoft.com/office/drawing/2014/main" id="{A8C34623-197E-06AB-7F24-C1941DBC7226}"/>
              </a:ext>
            </a:extLst>
          </p:cNvPr>
          <p:cNvSpPr txBox="1">
            <a:spLocks/>
          </p:cNvSpPr>
          <p:nvPr/>
        </p:nvSpPr>
        <p:spPr bwMode="auto">
          <a:xfrm>
            <a:off x="539552" y="1268926"/>
            <a:ext cx="7848872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Образец презентации </a:t>
            </a: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участника </a:t>
            </a: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Конкурса мобильных приложений</a:t>
            </a: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2026 года</a:t>
            </a: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для оформления конкурсного проекта, </a:t>
            </a: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который будет представлен для оценки жюри</a:t>
            </a:r>
            <a:endParaRPr lang="en-US" altLang="ru-RU" sz="1800" dirty="0">
              <a:solidFill>
                <a:schemeClr val="bg1"/>
              </a:solidFill>
              <a:latin typeface="Arial" panose="020B0604020202020204" pitchFamily="34" charset="0"/>
              <a:ea typeface="Graphik LCG" panose="020B0503030202060203" pitchFamily="34" charset="0"/>
              <a:cs typeface="Arial" panose="020B0604020202020204" pitchFamily="34" charset="0"/>
            </a:endParaRP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ru-RU" sz="1800" dirty="0">
              <a:solidFill>
                <a:schemeClr val="bg1"/>
              </a:solidFill>
              <a:latin typeface="Arial" panose="020B0604020202020204" pitchFamily="34" charset="0"/>
              <a:ea typeface="Graphik LCG" panose="020B0503030202060203" pitchFamily="34" charset="0"/>
              <a:cs typeface="Arial" panose="020B0604020202020204" pitchFamily="34" charset="0"/>
            </a:endParaRP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b="1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Критерии оценки:</a:t>
            </a:r>
          </a:p>
          <a:p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1. Пользовательская ценность</a:t>
            </a:r>
          </a:p>
          <a:p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2. Качество реализации</a:t>
            </a:r>
          </a:p>
          <a:p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3. Технологические решения и реальные результаты.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Box 1">
            <a:extLst>
              <a:ext uri="{FF2B5EF4-FFF2-40B4-BE49-F238E27FC236}">
                <a16:creationId xmlns:a16="http://schemas.microsoft.com/office/drawing/2014/main" id="{629FD4C4-6D4C-5B9F-FFAC-2F9A6414C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489882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Название и описание проекта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4959D-DC18-26A5-402D-E2CF79130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Box 1">
            <a:extLst>
              <a:ext uri="{FF2B5EF4-FFF2-40B4-BE49-F238E27FC236}">
                <a16:creationId xmlns:a16="http://schemas.microsoft.com/office/drawing/2014/main" id="{0CFAA4E8-A959-999E-6E8E-FB9E45E6E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489882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Бизнес-задачи и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KPI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02205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584F7-8FF1-B294-9F94-015571384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Box 1">
            <a:extLst>
              <a:ext uri="{FF2B5EF4-FFF2-40B4-BE49-F238E27FC236}">
                <a16:creationId xmlns:a16="http://schemas.microsoft.com/office/drawing/2014/main" id="{E0DF14D4-3554-200E-A46B-A58D75DB3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489882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155178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EED5A-C846-5B9B-F5DA-6CA618896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Box 1">
            <a:extLst>
              <a:ext uri="{FF2B5EF4-FFF2-40B4-BE49-F238E27FC236}">
                <a16:creationId xmlns:a16="http://schemas.microsoft.com/office/drawing/2014/main" id="{276ED2A7-C3D6-7470-7B29-4B259173A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489882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Разработка/реализация</a:t>
            </a:r>
          </a:p>
        </p:txBody>
      </p:sp>
    </p:spTree>
    <p:extLst>
      <p:ext uri="{BB962C8B-B14F-4D97-AF65-F5344CB8AC3E}">
        <p14:creationId xmlns:p14="http://schemas.microsoft.com/office/powerpoint/2010/main" val="3344762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0C7B0-12BE-CA72-1C1E-8F4A4CB49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Box 1">
            <a:extLst>
              <a:ext uri="{FF2B5EF4-FFF2-40B4-BE49-F238E27FC236}">
                <a16:creationId xmlns:a16="http://schemas.microsoft.com/office/drawing/2014/main" id="{ECB70177-9C2D-44CA-61A8-2C8FBB531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339502"/>
            <a:ext cx="489882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000" dirty="0"/>
              <a:t>Результаты и эффективность</a:t>
            </a:r>
          </a:p>
        </p:txBody>
      </p:sp>
    </p:spTree>
    <p:extLst>
      <p:ext uri="{BB962C8B-B14F-4D97-AF65-F5344CB8AC3E}">
        <p14:creationId xmlns:p14="http://schemas.microsoft.com/office/powerpoint/2010/main" val="525609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6">
            <a:extLst>
              <a:ext uri="{FF2B5EF4-FFF2-40B4-BE49-F238E27FC236}">
                <a16:creationId xmlns:a16="http://schemas.microsoft.com/office/drawing/2014/main" id="{B430730D-E966-B91E-87D6-74E8EFFD1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3643313"/>
            <a:ext cx="86296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Дополнительная информация по телефонам: </a:t>
            </a:r>
            <a:b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</a:br>
            <a:r>
              <a:rPr lang="cs-CZ" altLang="ru-RU" sz="2000" u="sng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+375 (29) 371-01-21</a:t>
            </a:r>
            <a:r>
              <a:rPr lang="ru-RU" altLang="ru-RU" sz="2000" u="sng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+375 29 345 9064</a:t>
            </a:r>
            <a:b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</a:br>
            <a: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E-mail: </a:t>
            </a:r>
            <a:r>
              <a:rPr lang="cs-CZ" altLang="ru-RU" sz="2000" u="sng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info@ratingbynet.by</a:t>
            </a:r>
            <a:r>
              <a:rPr lang="cs-CZ" altLang="ru-RU" sz="2000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 </a:t>
            </a:r>
            <a:endParaRPr lang="ru-RU" altLang="ru-RU" sz="2000" dirty="0">
              <a:solidFill>
                <a:srgbClr val="92D050"/>
              </a:solidFill>
              <a:latin typeface="Arial" panose="020B0604020202020204" pitchFamily="34" charset="0"/>
              <a:ea typeface="Graphik LCG" panose="020B0503030202060203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56FEAE04-CA53-A1C3-2B53-28BE841C3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3" y="987574"/>
            <a:ext cx="86296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400" b="1" dirty="0"/>
              <a:t>Структура презентации, предложенная организаторами, носит только рекомендательный характер и может иметь блоки, выбранные самим участником, кол-во слайдов ограничено – не более 15.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8213</TotalTime>
  <Words>113</Words>
  <Application>Microsoft Macintosh PowerPoint</Application>
  <PresentationFormat>Экран (16:9)</PresentationFormat>
  <Paragraphs>24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Хата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Margarita</dc:creator>
  <cp:lastModifiedBy>skorserg</cp:lastModifiedBy>
  <cp:revision>391</cp:revision>
  <cp:lastPrinted>2019-02-19T13:35:29Z</cp:lastPrinted>
  <dcterms:created xsi:type="dcterms:W3CDTF">2015-12-09T08:09:12Z</dcterms:created>
  <dcterms:modified xsi:type="dcterms:W3CDTF">2025-12-27T09:34:44Z</dcterms:modified>
</cp:coreProperties>
</file>