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442" r:id="rId2"/>
    <p:sldId id="690" r:id="rId3"/>
    <p:sldId id="722" r:id="rId4"/>
    <p:sldId id="711" r:id="rId5"/>
    <p:sldId id="716" r:id="rId6"/>
    <p:sldId id="713" r:id="rId7"/>
    <p:sldId id="712" r:id="rId8"/>
    <p:sldId id="714" r:id="rId9"/>
    <p:sldId id="715" r:id="rId10"/>
  </p:sldIdLst>
  <p:sldSz cx="9144000" cy="5143500" type="screen16x9"/>
  <p:notesSz cx="6858000" cy="9144000"/>
  <p:defaultTextStyle>
    <a:defPPr>
      <a:defRPr lang="ru-RU"/>
    </a:defPPr>
    <a:lvl1pPr algn="l" defTabSz="685800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342900" indent="114300" algn="l" defTabSz="685800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685800" indent="228600" algn="l" defTabSz="685800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028700" indent="342900" algn="l" defTabSz="685800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371600" indent="457200" algn="l" defTabSz="685800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sz="13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sz="13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sz="13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sz="13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9">
          <p15:clr>
            <a:srgbClr val="A4A3A4"/>
          </p15:clr>
        </p15:guide>
        <p15:guide id="2" pos="158">
          <p15:clr>
            <a:srgbClr val="A4A3A4"/>
          </p15:clr>
        </p15:guide>
        <p15:guide id="3" orient="horz" pos="2935">
          <p15:clr>
            <a:srgbClr val="A4A3A4"/>
          </p15:clr>
        </p15:guide>
        <p15:guide id="4" pos="560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8FD4443E-F989-4FC4-A0C8-D5A2AF1F390B}" styleName="Темный стиль 1 - акцент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D03447BB-5D67-496B-8E87-E561075AD55C}" styleName="Темный стиль 1 - акцент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06799F8-075E-4A3A-A7F6-7FBC6576F1A4}" styleName="Стиль из темы 2 - акцент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Стиль из темы 2 - акцент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555" autoAdjust="0"/>
    <p:restoredTop sz="95072" autoAdjust="0"/>
  </p:normalViewPr>
  <p:slideViewPr>
    <p:cSldViewPr>
      <p:cViewPr varScale="1">
        <p:scale>
          <a:sx n="131" d="100"/>
          <a:sy n="131" d="100"/>
        </p:scale>
        <p:origin x="760" y="184"/>
      </p:cViewPr>
      <p:guideLst>
        <p:guide orient="horz" pos="169"/>
        <p:guide pos="158"/>
        <p:guide orient="horz" pos="2935"/>
        <p:guide pos="5602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6" d="100"/>
          <a:sy n="86" d="100"/>
        </p:scale>
        <p:origin x="3928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46002A67-4C8B-0D45-99CA-A70003F68A9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57F1F62D-8427-9C43-84BB-BBEEA0B1CDF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fld id="{4446D0ED-A040-B549-AAC0-8CD74A56B1FA}" type="datetimeFigureOut">
              <a:rPr lang="ru-RU"/>
              <a:pPr>
                <a:defRPr/>
              </a:pPr>
              <a:t>29.12.2025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C19A5827-0D35-294C-A89B-34BF7C281FC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C46E61ED-4229-3541-BEE5-32962F382AB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7FD0554-60D0-8148-9033-FB784C1760B3}" type="slidenum">
              <a:rPr lang="ru-RU" altLang="ru-BY"/>
              <a:pPr/>
              <a:t>‹#›</a:t>
            </a:fld>
            <a:endParaRPr lang="ru-RU" altLang="ru-BY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45455B1A-4E30-D849-9539-277E9FB840E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E5A64C2D-2E9D-1540-BE42-BE4777474736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5A7DA52-BD40-DD47-B304-197184B12CBE}" type="datetimeFigureOut">
              <a:rPr lang="ru-RU"/>
              <a:pPr>
                <a:defRPr/>
              </a:pPr>
              <a:t>29.12.2025</a:t>
            </a:fld>
            <a:endParaRPr lang="ru-RU"/>
          </a:p>
        </p:txBody>
      </p:sp>
      <p:sp>
        <p:nvSpPr>
          <p:cNvPr id="4" name="Образ слайда 3">
            <a:extLst>
              <a:ext uri="{FF2B5EF4-FFF2-40B4-BE49-F238E27FC236}">
                <a16:creationId xmlns:a16="http://schemas.microsoft.com/office/drawing/2014/main" id="{B60228ED-CBFA-3A4F-95E1-F07FF6735B0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>
            <a:extLst>
              <a:ext uri="{FF2B5EF4-FFF2-40B4-BE49-F238E27FC236}">
                <a16:creationId xmlns:a16="http://schemas.microsoft.com/office/drawing/2014/main" id="{4E78851B-79BC-A64D-ABB8-4D0A8DEB922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noProof="0"/>
              <a:t>Образец текста</a:t>
            </a:r>
          </a:p>
          <a:p>
            <a:pPr lvl="1"/>
            <a:r>
              <a:rPr lang="ru-RU" altLang="ru-RU" noProof="0"/>
              <a:t>Второй уровень</a:t>
            </a:r>
          </a:p>
          <a:p>
            <a:pPr lvl="2"/>
            <a:r>
              <a:rPr lang="ru-RU" altLang="ru-RU" noProof="0"/>
              <a:t>Третий уровень</a:t>
            </a:r>
          </a:p>
          <a:p>
            <a:pPr lvl="3"/>
            <a:r>
              <a:rPr lang="ru-RU" altLang="ru-RU" noProof="0"/>
              <a:t>Четвертый уровень</a:t>
            </a:r>
          </a:p>
          <a:p>
            <a:pPr lvl="4"/>
            <a:r>
              <a:rPr lang="ru-RU" altLang="ru-RU" noProof="0"/>
              <a:t>Пятый уровень</a:t>
            </a: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38CF923-466C-9548-BABF-2FB8F652217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F0B426A-77D1-914A-A324-54AC8F4565E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2B4CD31E-EAD4-D148-A737-C240C2D9F55A}" type="slidenum">
              <a:rPr lang="ru-RU" altLang="ru-BY"/>
              <a:pPr/>
              <a:t>‹#›</a:t>
            </a:fld>
            <a:endParaRPr lang="ru-RU" altLang="ru-B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685800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Образ слайда 1">
            <a:extLst>
              <a:ext uri="{FF2B5EF4-FFF2-40B4-BE49-F238E27FC236}">
                <a16:creationId xmlns:a16="http://schemas.microsoft.com/office/drawing/2014/main" id="{B0AFB84C-72D1-29CF-1E92-81D290A278F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4" name="Заметки 2">
            <a:extLst>
              <a:ext uri="{FF2B5EF4-FFF2-40B4-BE49-F238E27FC236}">
                <a16:creationId xmlns:a16="http://schemas.microsoft.com/office/drawing/2014/main" id="{D2B48826-4C2D-734F-012D-8FE43508E88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  <p:sp>
        <p:nvSpPr>
          <p:cNvPr id="8195" name="Номер слайда 3">
            <a:extLst>
              <a:ext uri="{FF2B5EF4-FFF2-40B4-BE49-F238E27FC236}">
                <a16:creationId xmlns:a16="http://schemas.microsoft.com/office/drawing/2014/main" id="{2D0785D7-DA52-176C-9031-DE39E9E67F3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FD71C196-3871-BC4A-961F-E52262906517}" type="slidenum">
              <a:rPr lang="ru-RU" altLang="ru-RU" sz="1200"/>
              <a:pPr/>
              <a:t>1</a:t>
            </a:fld>
            <a:endParaRPr lang="ru-RU" altLang="ru-RU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Образ слайда 1">
            <a:extLst>
              <a:ext uri="{FF2B5EF4-FFF2-40B4-BE49-F238E27FC236}">
                <a16:creationId xmlns:a16="http://schemas.microsoft.com/office/drawing/2014/main" id="{0490C1EE-2DA7-7DC3-8EE1-6E32BD92672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2" name="Заметки 2">
            <a:extLst>
              <a:ext uri="{FF2B5EF4-FFF2-40B4-BE49-F238E27FC236}">
                <a16:creationId xmlns:a16="http://schemas.microsoft.com/office/drawing/2014/main" id="{F004CB4E-1CF8-DD78-65D1-5FF503B2F0B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44F06FB-C078-BD4F-889B-576B29130D8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1F32EE-D928-8C48-87F9-1454AB48F633}" type="slidenum">
              <a:rPr lang="ru-RU" altLang="ru-BY"/>
              <a:pPr/>
              <a:t>2</a:t>
            </a:fld>
            <a:endParaRPr lang="ru-RU" altLang="ru-BY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Образ слайда 1">
            <a:extLst>
              <a:ext uri="{FF2B5EF4-FFF2-40B4-BE49-F238E27FC236}">
                <a16:creationId xmlns:a16="http://schemas.microsoft.com/office/drawing/2014/main" id="{E18D8A81-F4FB-49D7-1952-9C5432EE862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0" name="Заметки 2">
            <a:extLst>
              <a:ext uri="{FF2B5EF4-FFF2-40B4-BE49-F238E27FC236}">
                <a16:creationId xmlns:a16="http://schemas.microsoft.com/office/drawing/2014/main" id="{F33B1483-D90D-55EF-EB0E-0C5A2A9D4DF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5D803A2-E1FA-B448-A61E-BCD1E055C45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62B975-021F-9140-8573-C4A6E1BF1873}" type="slidenum">
              <a:rPr lang="ru-RU" altLang="ru-BY"/>
              <a:pPr/>
              <a:t>3</a:t>
            </a:fld>
            <a:endParaRPr lang="ru-RU" altLang="ru-BY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Образ слайда 1">
            <a:extLst>
              <a:ext uri="{FF2B5EF4-FFF2-40B4-BE49-F238E27FC236}">
                <a16:creationId xmlns:a16="http://schemas.microsoft.com/office/drawing/2014/main" id="{018C1C36-7EAB-A181-6D87-929A7C37AA3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8" name="Заметки 2">
            <a:extLst>
              <a:ext uri="{FF2B5EF4-FFF2-40B4-BE49-F238E27FC236}">
                <a16:creationId xmlns:a16="http://schemas.microsoft.com/office/drawing/2014/main" id="{21C6F0A9-A134-C070-6E3E-BD4A729DA59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2D4A893D-956A-E643-9725-C8589FCE0C2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649940-0199-4048-9E00-0C0880BF2A85}" type="slidenum">
              <a:rPr lang="ru-RU" altLang="ru-BY"/>
              <a:pPr/>
              <a:t>4</a:t>
            </a:fld>
            <a:endParaRPr lang="ru-RU" altLang="ru-BY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Образ слайда 1">
            <a:extLst>
              <a:ext uri="{FF2B5EF4-FFF2-40B4-BE49-F238E27FC236}">
                <a16:creationId xmlns:a16="http://schemas.microsoft.com/office/drawing/2014/main" id="{0F75CE3F-DDAE-5163-E1A7-3B00B9F6F29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6" name="Заметки 2">
            <a:extLst>
              <a:ext uri="{FF2B5EF4-FFF2-40B4-BE49-F238E27FC236}">
                <a16:creationId xmlns:a16="http://schemas.microsoft.com/office/drawing/2014/main" id="{70663D8A-E335-B207-5F16-CC8DC08E7D8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4F2A25E-4FE1-0443-91EC-2BD18426BA6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A738B2-C5A5-AF4C-AC5A-5760CDDABE91}" type="slidenum">
              <a:rPr lang="ru-RU" altLang="ru-BY"/>
              <a:pPr/>
              <a:t>5</a:t>
            </a:fld>
            <a:endParaRPr lang="ru-RU" altLang="ru-BY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Образ слайда 1">
            <a:extLst>
              <a:ext uri="{FF2B5EF4-FFF2-40B4-BE49-F238E27FC236}">
                <a16:creationId xmlns:a16="http://schemas.microsoft.com/office/drawing/2014/main" id="{563BC96C-6F59-4DAB-1FA9-4BEB3DD9423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4" name="Заметки 2">
            <a:extLst>
              <a:ext uri="{FF2B5EF4-FFF2-40B4-BE49-F238E27FC236}">
                <a16:creationId xmlns:a16="http://schemas.microsoft.com/office/drawing/2014/main" id="{D83FD304-82C0-954D-0E1E-E2889E9D7FA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4E46FF7-E2D7-F448-8B33-3DB73092A9E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E29836-B69B-A54C-9B15-F747AED057EC}" type="slidenum">
              <a:rPr lang="ru-RU" altLang="ru-BY"/>
              <a:pPr/>
              <a:t>6</a:t>
            </a:fld>
            <a:endParaRPr lang="ru-RU" altLang="ru-BY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Образ слайда 1">
            <a:extLst>
              <a:ext uri="{FF2B5EF4-FFF2-40B4-BE49-F238E27FC236}">
                <a16:creationId xmlns:a16="http://schemas.microsoft.com/office/drawing/2014/main" id="{8993B1D6-44F8-D229-D43D-59603F0F8A2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2" name="Заметки 2">
            <a:extLst>
              <a:ext uri="{FF2B5EF4-FFF2-40B4-BE49-F238E27FC236}">
                <a16:creationId xmlns:a16="http://schemas.microsoft.com/office/drawing/2014/main" id="{AD6795FA-5256-0270-18C7-61B26422C8D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55460CD-2BDF-6747-9BE6-81655E2C9F4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CA6C2A-645B-9345-BFEA-9EE46E97B7EC}" type="slidenum">
              <a:rPr lang="ru-RU" altLang="ru-BY"/>
              <a:pPr/>
              <a:t>7</a:t>
            </a:fld>
            <a:endParaRPr lang="ru-RU" altLang="ru-BY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Образ слайда 1">
            <a:extLst>
              <a:ext uri="{FF2B5EF4-FFF2-40B4-BE49-F238E27FC236}">
                <a16:creationId xmlns:a16="http://schemas.microsoft.com/office/drawing/2014/main" id="{7F29B489-DE29-981C-33F3-D96B6253531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0" name="Заметки 2">
            <a:extLst>
              <a:ext uri="{FF2B5EF4-FFF2-40B4-BE49-F238E27FC236}">
                <a16:creationId xmlns:a16="http://schemas.microsoft.com/office/drawing/2014/main" id="{C69B361B-AD1C-5AEE-F0A5-4383753F8F2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7D3F89A7-FD60-C54D-8E02-2435894EABF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A9327C-9815-2349-AED3-6CBB17BF6EA6}" type="slidenum">
              <a:rPr lang="ru-RU" altLang="ru-BY"/>
              <a:pPr/>
              <a:t>8</a:t>
            </a:fld>
            <a:endParaRPr lang="ru-RU" altLang="ru-BY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Образ слайда 1">
            <a:extLst>
              <a:ext uri="{FF2B5EF4-FFF2-40B4-BE49-F238E27FC236}">
                <a16:creationId xmlns:a16="http://schemas.microsoft.com/office/drawing/2014/main" id="{9F9E3F94-12B1-B724-A7F6-5DA4FEAB5EA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8" name="Заметки 2">
            <a:extLst>
              <a:ext uri="{FF2B5EF4-FFF2-40B4-BE49-F238E27FC236}">
                <a16:creationId xmlns:a16="http://schemas.microsoft.com/office/drawing/2014/main" id="{93383BFE-BE8A-2999-096B-8A8DC60AF1E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84C5381-809F-D741-BC91-7EFB20DEB01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7BC8C7-EA77-3E4E-BCF2-C7454862ACB5}" type="slidenum">
              <a:rPr lang="ru-RU" altLang="ru-BY"/>
              <a:pPr/>
              <a:t>9</a:t>
            </a:fld>
            <a:endParaRPr lang="ru-RU" altLang="ru-BY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3A312728-9157-DE34-1DA6-FD3ABDF13AC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1761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тандар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Изображение 3">
            <a:extLst>
              <a:ext uri="{FF2B5EF4-FFF2-40B4-BE49-F238E27FC236}">
                <a16:creationId xmlns:a16="http://schemas.microsoft.com/office/drawing/2014/main" id="{29A50C53-B9DF-44DE-9E40-752FD4E99D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1971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47799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Аудитор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Изображение 3">
            <a:extLst>
              <a:ext uri="{FF2B5EF4-FFF2-40B4-BE49-F238E27FC236}">
                <a16:creationId xmlns:a16="http://schemas.microsoft.com/office/drawing/2014/main" id="{10252182-6148-14D6-447C-7763C1DE68B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247" b="26508"/>
          <a:stretch>
            <a:fillRect/>
          </a:stretch>
        </p:blipFill>
        <p:spPr bwMode="auto">
          <a:xfrm>
            <a:off x="8101013" y="4733925"/>
            <a:ext cx="971550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68900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Аудитор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1EB7B40E-5DFB-7421-3085-68CD49EF70B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33828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hyperlink" Target="http://promo-webcom.by/" TargetMode="Externa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Рисунок 15">
            <a:extLst>
              <a:ext uri="{FF2B5EF4-FFF2-40B4-BE49-F238E27FC236}">
                <a16:creationId xmlns:a16="http://schemas.microsoft.com/office/drawing/2014/main" id="{97108C2D-9F8F-44A2-CBF7-14DF16073E84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157163"/>
            <a:ext cx="584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Скругленный прямоугольник 16">
            <a:hlinkClick r:id="rId7"/>
            <a:extLst>
              <a:ext uri="{FF2B5EF4-FFF2-40B4-BE49-F238E27FC236}">
                <a16:creationId xmlns:a16="http://schemas.microsoft.com/office/drawing/2014/main" id="{34A28366-91B9-B649-BFE3-6853A0537CF4}"/>
              </a:ext>
            </a:extLst>
          </p:cNvPr>
          <p:cNvSpPr/>
          <p:nvPr userDrawn="1"/>
        </p:nvSpPr>
        <p:spPr>
          <a:xfrm>
            <a:off x="6804025" y="195263"/>
            <a:ext cx="2339975" cy="360362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1013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3" r:id="rId1"/>
    <p:sldLayoutId id="2147483801" r:id="rId2"/>
    <p:sldLayoutId id="2147483804" r:id="rId3"/>
    <p:sldLayoutId id="2147483802" r:id="rId4"/>
  </p:sldLayoutIdLst>
  <p:txStyles>
    <p:titleStyle>
      <a:lvl1pPr algn="ctr" defTabSz="685800" rtl="0" eaLnBrk="0" fontAlgn="base" hangingPunct="0"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685800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charset="0"/>
        </a:defRPr>
      </a:lvl2pPr>
      <a:lvl3pPr algn="ctr" defTabSz="685800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charset="0"/>
        </a:defRPr>
      </a:lvl3pPr>
      <a:lvl4pPr algn="ctr" defTabSz="685800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charset="0"/>
        </a:defRPr>
      </a:lvl4pPr>
      <a:lvl5pPr algn="ctr" defTabSz="685800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charset="0"/>
        </a:defRPr>
      </a:lvl5pPr>
      <a:lvl6pPr marL="457200" algn="ctr" defTabSz="685800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charset="0"/>
        </a:defRPr>
      </a:lvl6pPr>
      <a:lvl7pPr marL="914400" algn="ctr" defTabSz="685800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charset="0"/>
        </a:defRPr>
      </a:lvl7pPr>
      <a:lvl8pPr marL="1371600" algn="ctr" defTabSz="685800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charset="0"/>
        </a:defRPr>
      </a:lvl8pPr>
      <a:lvl9pPr marL="1828800" algn="ctr" defTabSz="685800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charset="0"/>
        </a:defRPr>
      </a:lvl9pPr>
    </p:titleStyle>
    <p:bodyStyle>
      <a:lvl1pPr marL="257175" indent="-257175" algn="l" defTabSz="6858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ratingbynet.by/contests/konkurs-reklamnykh-kampaniy-v-digital/2026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tel:+375293710121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Relationship Id="rId4" Type="http://schemas.openxmlformats.org/officeDocument/2006/relationships/hyperlink" Target="mailto:info@ratingbynet.by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Объект 2">
            <a:extLst>
              <a:ext uri="{FF2B5EF4-FFF2-40B4-BE49-F238E27FC236}">
                <a16:creationId xmlns:a16="http://schemas.microsoft.com/office/drawing/2014/main" id="{A8C34623-197E-06AB-7F24-C1941DBC7226}"/>
              </a:ext>
            </a:extLst>
          </p:cNvPr>
          <p:cNvSpPr txBox="1">
            <a:spLocks/>
          </p:cNvSpPr>
          <p:nvPr/>
        </p:nvSpPr>
        <p:spPr bwMode="auto">
          <a:xfrm>
            <a:off x="741425" y="684151"/>
            <a:ext cx="8388350" cy="39395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914400" eaLnBrk="1" hangingPunct="1"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ru-RU" altLang="ru-RU" sz="1800" dirty="0">
                <a:solidFill>
                  <a:schemeClr val="bg1"/>
                </a:solidFill>
                <a:latin typeface="Arial" panose="020B0604020202020204" pitchFamily="34" charset="0"/>
                <a:ea typeface="Graphik LCG" panose="020B0503030202060203" pitchFamily="34" charset="0"/>
                <a:cs typeface="Arial" panose="020B0604020202020204" pitchFamily="34" charset="0"/>
              </a:rPr>
              <a:t>Образец презентации </a:t>
            </a:r>
          </a:p>
          <a:p>
            <a:pPr defTabSz="914400" eaLnBrk="1" hangingPunct="1"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ru-RU" altLang="ru-RU" sz="1800" dirty="0">
                <a:solidFill>
                  <a:schemeClr val="bg1"/>
                </a:solidFill>
                <a:latin typeface="Arial" panose="020B0604020202020204" pitchFamily="34" charset="0"/>
                <a:ea typeface="Graphik LCG" panose="020B0503030202060203" pitchFamily="34" charset="0"/>
                <a:cs typeface="Arial" panose="020B0604020202020204" pitchFamily="34" charset="0"/>
              </a:rPr>
              <a:t>участника </a:t>
            </a:r>
            <a:r>
              <a:rPr lang="ru-RU" altLang="ru-RU" sz="1800" dirty="0">
                <a:solidFill>
                  <a:srgbClr val="92D050"/>
                </a:solidFill>
                <a:latin typeface="Arial" panose="020B0604020202020204" pitchFamily="34" charset="0"/>
                <a:ea typeface="Graphik LCG" panose="020B0503030202060203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Конкурса рекламных кампаний в </a:t>
            </a:r>
            <a:r>
              <a:rPr lang="en" altLang="ru-RU" sz="1800" dirty="0">
                <a:solidFill>
                  <a:srgbClr val="92D050"/>
                </a:solidFill>
                <a:latin typeface="Arial" panose="020B0604020202020204" pitchFamily="34" charset="0"/>
                <a:ea typeface="Graphik LCG" panose="020B0503030202060203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digital</a:t>
            </a:r>
            <a:r>
              <a:rPr lang="ru-RU" altLang="ru-RU" sz="1800" dirty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2026 года</a:t>
            </a:r>
            <a:r>
              <a:rPr lang="ru-RU" altLang="ru-RU" sz="1800" dirty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defTabSz="914400" eaLnBrk="1" hangingPunct="1"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ru-RU" altLang="ru-RU" sz="1800" dirty="0">
                <a:solidFill>
                  <a:schemeClr val="bg1"/>
                </a:solidFill>
                <a:latin typeface="Arial" panose="020B0604020202020204" pitchFamily="34" charset="0"/>
                <a:ea typeface="Graphik LCG" panose="020B0503030202060203" pitchFamily="34" charset="0"/>
                <a:cs typeface="Arial" panose="020B0604020202020204" pitchFamily="34" charset="0"/>
              </a:rPr>
              <a:t>для оформления конкурсного проекта, </a:t>
            </a:r>
          </a:p>
          <a:p>
            <a:pPr defTabSz="914400" eaLnBrk="1" hangingPunct="1"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ru-RU" altLang="ru-RU" sz="1800" dirty="0">
                <a:solidFill>
                  <a:schemeClr val="bg1"/>
                </a:solidFill>
                <a:latin typeface="Arial" panose="020B0604020202020204" pitchFamily="34" charset="0"/>
                <a:ea typeface="Graphik LCG" panose="020B0503030202060203" pitchFamily="34" charset="0"/>
                <a:cs typeface="Arial" panose="020B0604020202020204" pitchFamily="34" charset="0"/>
              </a:rPr>
              <a:t>который будет представлен для оценки жюри</a:t>
            </a:r>
            <a:endParaRPr lang="en-US" altLang="ru-RU" sz="1800" dirty="0">
              <a:solidFill>
                <a:schemeClr val="bg1"/>
              </a:solidFill>
              <a:latin typeface="Arial" panose="020B0604020202020204" pitchFamily="34" charset="0"/>
              <a:ea typeface="Graphik LCG" panose="020B0503030202060203" pitchFamily="34" charset="0"/>
              <a:cs typeface="Arial" panose="020B0604020202020204" pitchFamily="34" charset="0"/>
            </a:endParaRPr>
          </a:p>
          <a:p>
            <a:pPr defTabSz="914400" eaLnBrk="1" hangingPunct="1">
              <a:spcBef>
                <a:spcPct val="20000"/>
              </a:spcBef>
              <a:buFont typeface="Arial" panose="020B0604020202020204" pitchFamily="34" charset="0"/>
              <a:buNone/>
            </a:pPr>
            <a:endParaRPr lang="en-US" altLang="ru-RU" sz="1800" dirty="0">
              <a:solidFill>
                <a:schemeClr val="bg1"/>
              </a:solidFill>
              <a:latin typeface="Arial" panose="020B0604020202020204" pitchFamily="34" charset="0"/>
              <a:ea typeface="Graphik LCG" panose="020B0503030202060203" pitchFamily="34" charset="0"/>
              <a:cs typeface="Arial" panose="020B0604020202020204" pitchFamily="34" charset="0"/>
            </a:endParaRPr>
          </a:p>
          <a:p>
            <a:pPr defTabSz="914400" eaLnBrk="1" hangingPunct="1"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ru-RU" altLang="ru-RU" sz="1800" b="1" dirty="0">
                <a:solidFill>
                  <a:schemeClr val="bg1"/>
                </a:solidFill>
                <a:latin typeface="Arial" panose="020B0604020202020204" pitchFamily="34" charset="0"/>
                <a:ea typeface="Graphik LCG" panose="020B0503030202060203" pitchFamily="34" charset="0"/>
                <a:cs typeface="Arial" panose="020B0604020202020204" pitchFamily="34" charset="0"/>
              </a:rPr>
              <a:t>Критерии оценки:</a:t>
            </a:r>
          </a:p>
          <a:p>
            <a:r>
              <a:rPr lang="ru-RU" altLang="ru-RU" dirty="0">
                <a:solidFill>
                  <a:schemeClr val="bg1"/>
                </a:solidFill>
                <a:latin typeface="Arial" panose="020B0604020202020204" pitchFamily="34" charset="0"/>
                <a:ea typeface="Graphik LCG" panose="020B0503030202060203" pitchFamily="34" charset="0"/>
                <a:cs typeface="Arial" panose="020B0604020202020204" pitchFamily="34" charset="0"/>
              </a:rPr>
              <a:t>1. Стратегия и понимание задачи. Насколько чётко сформулированы цели кампании, верно определена целевая аудитория и обоснован выбор каналов, платформ и форматов.</a:t>
            </a:r>
          </a:p>
          <a:p>
            <a:r>
              <a:rPr lang="ru-RU" altLang="ru-RU" dirty="0">
                <a:solidFill>
                  <a:schemeClr val="bg1"/>
                </a:solidFill>
                <a:latin typeface="Arial" panose="020B0604020202020204" pitchFamily="34" charset="0"/>
                <a:ea typeface="Graphik LCG" panose="020B0503030202060203" pitchFamily="34" charset="0"/>
                <a:cs typeface="Arial" panose="020B0604020202020204" pitchFamily="34" charset="0"/>
              </a:rPr>
              <a:t>2. Идея и креатив. Оригинальность и сила идеи, соответствие бренду и задачам, способность выделиться и вовлечь аудиторию.</a:t>
            </a:r>
          </a:p>
          <a:p>
            <a:r>
              <a:rPr lang="ru-RU" altLang="ru-RU" dirty="0">
                <a:solidFill>
                  <a:schemeClr val="bg1"/>
                </a:solidFill>
                <a:latin typeface="Arial" panose="020B0604020202020204" pitchFamily="34" charset="0"/>
                <a:ea typeface="Graphik LCG" panose="020B0503030202060203" pitchFamily="34" charset="0"/>
                <a:cs typeface="Arial" panose="020B0604020202020204" pitchFamily="34" charset="0"/>
              </a:rPr>
              <a:t>3. Качество реализации. Уровень исполнения: креатив, контент, техническая реализация, корректность настроек и адаптация под </a:t>
            </a:r>
            <a:r>
              <a:rPr lang="en" altLang="ru-RU" dirty="0">
                <a:solidFill>
                  <a:schemeClr val="bg1"/>
                </a:solidFill>
                <a:latin typeface="Arial" panose="020B0604020202020204" pitchFamily="34" charset="0"/>
                <a:ea typeface="Graphik LCG" panose="020B0503030202060203" pitchFamily="34" charset="0"/>
                <a:cs typeface="Arial" panose="020B0604020202020204" pitchFamily="34" charset="0"/>
              </a:rPr>
              <a:t>digital-</a:t>
            </a:r>
            <a:r>
              <a:rPr lang="ru-RU" altLang="ru-RU" dirty="0">
                <a:solidFill>
                  <a:schemeClr val="bg1"/>
                </a:solidFill>
                <a:latin typeface="Arial" panose="020B0604020202020204" pitchFamily="34" charset="0"/>
                <a:ea typeface="Graphik LCG" panose="020B0503030202060203" pitchFamily="34" charset="0"/>
                <a:cs typeface="Arial" panose="020B0604020202020204" pitchFamily="34" charset="0"/>
              </a:rPr>
              <a:t>среду.</a:t>
            </a:r>
          </a:p>
          <a:p>
            <a:r>
              <a:rPr lang="ru-RU" altLang="ru-RU" dirty="0">
                <a:solidFill>
                  <a:schemeClr val="bg1"/>
                </a:solidFill>
                <a:latin typeface="Arial" panose="020B0604020202020204" pitchFamily="34" charset="0"/>
                <a:ea typeface="Graphik LCG" panose="020B0503030202060203" pitchFamily="34" charset="0"/>
                <a:cs typeface="Arial" panose="020B0604020202020204" pitchFamily="34" charset="0"/>
              </a:rPr>
              <a:t>4. Эффективность и результаты. Достижение поставленных </a:t>
            </a:r>
            <a:r>
              <a:rPr lang="en" altLang="ru-RU" dirty="0">
                <a:solidFill>
                  <a:schemeClr val="bg1"/>
                </a:solidFill>
                <a:latin typeface="Arial" panose="020B0604020202020204" pitchFamily="34" charset="0"/>
                <a:ea typeface="Graphik LCG" panose="020B0503030202060203" pitchFamily="34" charset="0"/>
                <a:cs typeface="Arial" panose="020B0604020202020204" pitchFamily="34" charset="0"/>
              </a:rPr>
              <a:t>KPI, </a:t>
            </a:r>
            <a:r>
              <a:rPr lang="ru-RU" altLang="ru-RU" dirty="0">
                <a:solidFill>
                  <a:schemeClr val="bg1"/>
                </a:solidFill>
                <a:latin typeface="Arial" panose="020B0604020202020204" pitchFamily="34" charset="0"/>
                <a:ea typeface="Graphik LCG" panose="020B0503030202060203" pitchFamily="34" charset="0"/>
                <a:cs typeface="Arial" panose="020B0604020202020204" pitchFamily="34" charset="0"/>
              </a:rPr>
              <a:t>качество решения маркетинговых и бизнес-задач, подтверждённые измеримыми результатами.</a:t>
            </a:r>
          </a:p>
          <a:p>
            <a:r>
              <a:rPr lang="ru-RU" altLang="ru-RU" dirty="0">
                <a:solidFill>
                  <a:schemeClr val="bg1"/>
                </a:solidFill>
                <a:latin typeface="Arial" panose="020B0604020202020204" pitchFamily="34" charset="0"/>
                <a:ea typeface="Graphik LCG" panose="020B0503030202060203" pitchFamily="34" charset="0"/>
                <a:cs typeface="Arial" panose="020B0604020202020204" pitchFamily="34" charset="0"/>
              </a:rPr>
              <a:t>5. Инновационность и вклад в </a:t>
            </a:r>
            <a:r>
              <a:rPr lang="en" altLang="ru-RU" dirty="0">
                <a:solidFill>
                  <a:schemeClr val="bg1"/>
                </a:solidFill>
                <a:latin typeface="Arial" panose="020B0604020202020204" pitchFamily="34" charset="0"/>
                <a:ea typeface="Graphik LCG" panose="020B0503030202060203" pitchFamily="34" charset="0"/>
                <a:cs typeface="Arial" panose="020B0604020202020204" pitchFamily="34" charset="0"/>
              </a:rPr>
              <a:t>digital. </a:t>
            </a:r>
            <a:r>
              <a:rPr lang="ru-RU" altLang="ru-RU" dirty="0">
                <a:solidFill>
                  <a:schemeClr val="bg1"/>
                </a:solidFill>
                <a:latin typeface="Arial" panose="020B0604020202020204" pitchFamily="34" charset="0"/>
                <a:ea typeface="Graphik LCG" panose="020B0503030202060203" pitchFamily="34" charset="0"/>
                <a:cs typeface="Arial" panose="020B0604020202020204" pitchFamily="34" charset="0"/>
              </a:rPr>
              <a:t>Использование новых инструментов, технологий, нестандартных подходов и общий вклад проекта в развитие </a:t>
            </a:r>
            <a:r>
              <a:rPr lang="en" altLang="ru-RU" dirty="0">
                <a:solidFill>
                  <a:schemeClr val="bg1"/>
                </a:solidFill>
                <a:latin typeface="Arial" panose="020B0604020202020204" pitchFamily="34" charset="0"/>
                <a:ea typeface="Graphik LCG" panose="020B0503030202060203" pitchFamily="34" charset="0"/>
                <a:cs typeface="Arial" panose="020B0604020202020204" pitchFamily="34" charset="0"/>
              </a:rPr>
              <a:t>digital-</a:t>
            </a:r>
            <a:r>
              <a:rPr lang="ru-RU" altLang="ru-RU" dirty="0">
                <a:solidFill>
                  <a:schemeClr val="bg1"/>
                </a:solidFill>
                <a:latin typeface="Arial" panose="020B0604020202020204" pitchFamily="34" charset="0"/>
                <a:ea typeface="Graphik LCG" panose="020B0503030202060203" pitchFamily="34" charset="0"/>
                <a:cs typeface="Arial" panose="020B0604020202020204" pitchFamily="34" charset="0"/>
              </a:rPr>
              <a:t>практик.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extBox 1">
            <a:extLst>
              <a:ext uri="{FF2B5EF4-FFF2-40B4-BE49-F238E27FC236}">
                <a16:creationId xmlns:a16="http://schemas.microsoft.com/office/drawing/2014/main" id="{629FD4C4-6D4C-5B9F-FFAC-2F9A6414C1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238" y="268288"/>
            <a:ext cx="2160587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 altLang="ru-RU" sz="1600" dirty="0">
                <a:solidFill>
                  <a:schemeClr val="bg1"/>
                </a:solidFill>
                <a:latin typeface="Arial" panose="020B0604020202020204" pitchFamily="34" charset="0"/>
                <a:ea typeface="Graphik LCG" panose="020B0503030202060203" pitchFamily="34" charset="0"/>
                <a:cs typeface="Arial" panose="020B0604020202020204" pitchFamily="34" charset="0"/>
              </a:rPr>
              <a:t>Название проекта: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extBox 1">
            <a:extLst>
              <a:ext uri="{FF2B5EF4-FFF2-40B4-BE49-F238E27FC236}">
                <a16:creationId xmlns:a16="http://schemas.microsoft.com/office/drawing/2014/main" id="{12B81F61-3166-65B6-4A49-057EFA19B2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238" y="268288"/>
            <a:ext cx="2160587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 altLang="ru-RU" sz="1600" dirty="0">
                <a:solidFill>
                  <a:schemeClr val="bg1"/>
                </a:solidFill>
                <a:latin typeface="Arial" panose="020B0604020202020204" pitchFamily="34" charset="0"/>
                <a:ea typeface="Graphik LCG" panose="020B0503030202060203" pitchFamily="34" charset="0"/>
                <a:cs typeface="Arial" panose="020B0604020202020204" pitchFamily="34" charset="0"/>
              </a:rPr>
              <a:t>Бриф: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extBox 1">
            <a:extLst>
              <a:ext uri="{FF2B5EF4-FFF2-40B4-BE49-F238E27FC236}">
                <a16:creationId xmlns:a16="http://schemas.microsoft.com/office/drawing/2014/main" id="{FB79931E-7150-92D7-F900-021A6971B5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238" y="268288"/>
            <a:ext cx="252256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ru-RU" altLang="ru-RU" sz="1600" dirty="0">
                <a:solidFill>
                  <a:schemeClr val="bg1"/>
                </a:solidFill>
                <a:latin typeface="Arial" panose="020B0604020202020204" pitchFamily="34" charset="0"/>
                <a:ea typeface="Graphik LCG" panose="020B0503030202060203" pitchFamily="34" charset="0"/>
                <a:cs typeface="Arial" panose="020B0604020202020204" pitchFamily="34" charset="0"/>
              </a:rPr>
              <a:t>Цели и задачи проекта: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extBox 1">
            <a:extLst>
              <a:ext uri="{FF2B5EF4-FFF2-40B4-BE49-F238E27FC236}">
                <a16:creationId xmlns:a16="http://schemas.microsoft.com/office/drawing/2014/main" id="{76A66929-D1AB-6E40-5CB1-DD6D7B7934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238" y="268288"/>
            <a:ext cx="2160587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 altLang="ru-RU" sz="1600" dirty="0">
                <a:solidFill>
                  <a:schemeClr val="bg1"/>
                </a:solidFill>
                <a:latin typeface="Arial" panose="020B0604020202020204" pitchFamily="34" charset="0"/>
                <a:ea typeface="Graphik LCG" panose="020B0503030202060203" pitchFamily="34" charset="0"/>
                <a:cs typeface="Arial" panose="020B0604020202020204" pitchFamily="34" charset="0"/>
              </a:rPr>
              <a:t>Описание идеи: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extBox 1">
            <a:extLst>
              <a:ext uri="{FF2B5EF4-FFF2-40B4-BE49-F238E27FC236}">
                <a16:creationId xmlns:a16="http://schemas.microsoft.com/office/drawing/2014/main" id="{98375BC9-AC90-EE52-F064-D42C62CD09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238" y="268288"/>
            <a:ext cx="2160587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 altLang="ru-RU" sz="1600" dirty="0">
                <a:solidFill>
                  <a:schemeClr val="bg1"/>
                </a:solidFill>
                <a:latin typeface="Arial" panose="020B0604020202020204" pitchFamily="34" charset="0"/>
                <a:ea typeface="Graphik LCG" panose="020B0503030202060203" pitchFamily="34" charset="0"/>
                <a:cs typeface="Arial" panose="020B0604020202020204" pitchFamily="34" charset="0"/>
              </a:rPr>
              <a:t>Реализация: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extBox 1">
            <a:extLst>
              <a:ext uri="{FF2B5EF4-FFF2-40B4-BE49-F238E27FC236}">
                <a16:creationId xmlns:a16="http://schemas.microsoft.com/office/drawing/2014/main" id="{91247822-7305-938B-C97D-1692073988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238" y="268288"/>
            <a:ext cx="2160587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 altLang="ru-RU" sz="1600" dirty="0">
                <a:solidFill>
                  <a:schemeClr val="bg1"/>
                </a:solidFill>
                <a:latin typeface="Arial" panose="020B0604020202020204" pitchFamily="34" charset="0"/>
                <a:ea typeface="Graphik LCG" panose="020B0503030202060203" pitchFamily="34" charset="0"/>
                <a:cs typeface="Arial" panose="020B0604020202020204" pitchFamily="34" charset="0"/>
              </a:rPr>
              <a:t>Итоги и результаты: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Box 6">
            <a:extLst>
              <a:ext uri="{FF2B5EF4-FFF2-40B4-BE49-F238E27FC236}">
                <a16:creationId xmlns:a16="http://schemas.microsoft.com/office/drawing/2014/main" id="{B430730D-E966-B91E-87D6-74E8EFFD1C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9713" y="3643313"/>
            <a:ext cx="862965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cs-CZ" altLang="ru-RU" sz="2000" dirty="0">
                <a:solidFill>
                  <a:schemeClr val="bg1"/>
                </a:solidFill>
                <a:latin typeface="Arial" panose="020B0604020202020204" pitchFamily="34" charset="0"/>
                <a:ea typeface="Graphik LCG" panose="020B0503030202060203" pitchFamily="34" charset="0"/>
                <a:cs typeface="Arial" panose="020B0604020202020204" pitchFamily="34" charset="0"/>
              </a:rPr>
              <a:t>Дополнительная информация по телефонам: </a:t>
            </a:r>
            <a:br>
              <a:rPr lang="cs-CZ" altLang="ru-RU" sz="2000" dirty="0">
                <a:solidFill>
                  <a:schemeClr val="bg1"/>
                </a:solidFill>
                <a:latin typeface="Arial" panose="020B0604020202020204" pitchFamily="34" charset="0"/>
                <a:ea typeface="Graphik LCG" panose="020B0503030202060203" pitchFamily="34" charset="0"/>
                <a:cs typeface="Arial" panose="020B0604020202020204" pitchFamily="34" charset="0"/>
              </a:rPr>
            </a:br>
            <a:r>
              <a:rPr lang="cs-CZ" altLang="ru-RU" sz="2000" u="sng" dirty="0">
                <a:solidFill>
                  <a:srgbClr val="92D050"/>
                </a:solidFill>
                <a:latin typeface="Arial" panose="020B0604020202020204" pitchFamily="34" charset="0"/>
                <a:ea typeface="Graphik LCG" panose="020B0503030202060203" pitchFamily="34" charset="0"/>
                <a:cs typeface="Arial" panose="020B0604020202020204" pitchFamily="34" charset="0"/>
                <a:hlinkClick r:id="rId3" action="ppaction://hlinkfil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+375 (29) 371-01-21</a:t>
            </a:r>
            <a:r>
              <a:rPr lang="ru-RU" altLang="ru-RU" sz="2000" u="sng" dirty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+375 29 345 9064</a:t>
            </a:r>
            <a:br>
              <a:rPr lang="cs-CZ" altLang="ru-RU" sz="2000" dirty="0">
                <a:solidFill>
                  <a:schemeClr val="bg1"/>
                </a:solidFill>
                <a:latin typeface="Arial" panose="020B0604020202020204" pitchFamily="34" charset="0"/>
                <a:ea typeface="Graphik LCG" panose="020B0503030202060203" pitchFamily="34" charset="0"/>
                <a:cs typeface="Arial" panose="020B0604020202020204" pitchFamily="34" charset="0"/>
              </a:rPr>
            </a:br>
            <a:r>
              <a:rPr lang="cs-CZ" altLang="ru-RU" sz="2000" dirty="0">
                <a:solidFill>
                  <a:schemeClr val="bg1"/>
                </a:solidFill>
                <a:latin typeface="Arial" panose="020B0604020202020204" pitchFamily="34" charset="0"/>
                <a:ea typeface="Graphik LCG" panose="020B0503030202060203" pitchFamily="34" charset="0"/>
                <a:cs typeface="Arial" panose="020B0604020202020204" pitchFamily="34" charset="0"/>
              </a:rPr>
              <a:t>E-mail: </a:t>
            </a:r>
            <a:r>
              <a:rPr lang="cs-CZ" altLang="ru-RU" sz="2000" u="sng" dirty="0">
                <a:solidFill>
                  <a:srgbClr val="92D050"/>
                </a:solidFill>
                <a:latin typeface="Arial" panose="020B0604020202020204" pitchFamily="34" charset="0"/>
                <a:ea typeface="Graphik LCG" panose="020B0503030202060203" pitchFamily="34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info@ratingbynet.by</a:t>
            </a:r>
            <a:r>
              <a:rPr lang="cs-CZ" altLang="ru-RU" sz="2000" dirty="0">
                <a:solidFill>
                  <a:srgbClr val="92D050"/>
                </a:solidFill>
                <a:latin typeface="Arial" panose="020B0604020202020204" pitchFamily="34" charset="0"/>
                <a:ea typeface="Graphik LCG" panose="020B0503030202060203" pitchFamily="34" charset="0"/>
                <a:cs typeface="Arial" panose="020B0604020202020204" pitchFamily="34" charset="0"/>
              </a:rPr>
              <a:t> </a:t>
            </a:r>
            <a:endParaRPr lang="ru-RU" altLang="ru-RU" sz="2000" dirty="0">
              <a:solidFill>
                <a:srgbClr val="92D050"/>
              </a:solidFill>
              <a:latin typeface="Arial" panose="020B0604020202020204" pitchFamily="34" charset="0"/>
              <a:ea typeface="Graphik LCG" panose="020B0503030202060203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1">
            <a:extLst>
              <a:ext uri="{FF2B5EF4-FFF2-40B4-BE49-F238E27FC236}">
                <a16:creationId xmlns:a16="http://schemas.microsoft.com/office/drawing/2014/main" id="{56FEAE04-CA53-A1C3-2B53-28BE841C3C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7543" y="987574"/>
            <a:ext cx="862965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ru-RU"/>
            </a:defPPr>
            <a:lvl1pPr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sz="2400" b="1" dirty="0"/>
              <a:t>Структура презентации, предложенная организаторами, носит только рекомендательный характер и может иметь блоки, выбранные самим участником, кол-во слайдов ограничено – не более 15.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8178</TotalTime>
  <Words>221</Words>
  <Application>Microsoft Macintosh PowerPoint</Application>
  <PresentationFormat>Экран (16:9)</PresentationFormat>
  <Paragraphs>28</Paragraphs>
  <Slides>9</Slides>
  <Notes>9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2" baseType="lpstr">
      <vt:lpstr>Arial</vt:lpstr>
      <vt:lpstr>Calibri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Хата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Margarita</dc:creator>
  <cp:lastModifiedBy>skorserg</cp:lastModifiedBy>
  <cp:revision>394</cp:revision>
  <cp:lastPrinted>2019-02-19T13:35:29Z</cp:lastPrinted>
  <dcterms:created xsi:type="dcterms:W3CDTF">2015-12-09T08:09:12Z</dcterms:created>
  <dcterms:modified xsi:type="dcterms:W3CDTF">2025-12-29T10:00:43Z</dcterms:modified>
</cp:coreProperties>
</file>